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2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7-29T18:48:42.612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7591 4697,'284'-14,"-97"0,1 8,1 8,-1 9,266 48,-357-37,142 51,-210-63,1-3,0 0,0-2,41 2,124-7,-101-2,1048 2,-1137 1,-14 3,-18 3,-56 4,-1-3,-131-6,40-1,-107 14,-54 1,-524-43,432 5,-1248-51,1028 63,201 7,186-13,-51 0,164 15,-180 4,254 5,-1 4,-80 22,37-7,-14-1,-112 26,208-43,-82 17,99-23,0-1,1-1,-1-1,-27-2,-480-50,62 7,289 20,2-6,-248-80,406 107,2 0,-1-1,0-1,1 0,0-1,1 0,-1-1,2 0,-1-1,-15-15,-14-22,3-2,-44-70,-56-116,87 143,-218-428,236 444,-263-612,225 497,-79-338,143 499,-99-415,-290-954,340 1195</inkml:trace>
</inkml:ink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6410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40748" y="2222902"/>
            <a:ext cx="73831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7200" dirty="0">
                <a:solidFill>
                  <a:srgbClr val="373B48"/>
                </a:solidFill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Voice Emotion</a:t>
            </a:r>
          </a:p>
          <a:p>
            <a:pPr marL="0" indent="0" algn="l">
              <a:buNone/>
            </a:pPr>
            <a:r>
              <a:rPr lang="en-US" sz="7200" dirty="0">
                <a:solidFill>
                  <a:srgbClr val="373B48"/>
                </a:solidFill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 Recognition</a:t>
            </a:r>
            <a:endParaRPr lang="en-US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1487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876917" y="701122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An Internship Project by Rania Khan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3310" y="2486739"/>
            <a:ext cx="986885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4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What is Voice Emotion Recognition?</a:t>
            </a:r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3649147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63310" y="3649147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1142524" y="3906441"/>
            <a:ext cx="36289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Detecting Human Feelings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1142524" y="4396859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Voice Emotion Recognition (VER) identifies emotions by analysing nuances in speech and audio signals.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7428548" y="3649147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7398067" y="3649147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777282" y="39064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Applications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777282" y="4396859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VER is crucial in mental health support, enhancing virtual assistants, and improving customer service in call centres.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3D292F66-227C-0171-40F4-6B892790033C}"/>
                  </a:ext>
                </a:extLst>
              </p14:cNvPr>
              <p14:cNvContentPartPr/>
              <p14:nvPr/>
            </p14:nvContentPartPr>
            <p14:xfrm>
              <a:off x="10706589" y="5311535"/>
              <a:ext cx="3975480" cy="178740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3D292F66-227C-0171-40F4-6B892790033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52949" y="5203535"/>
                <a:ext cx="4083120" cy="2003040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Rectangle 20">
            <a:extLst>
              <a:ext uri="{FF2B5EF4-FFF2-40B4-BE49-F238E27FC236}">
                <a16:creationId xmlns:a16="http://schemas.microsoft.com/office/drawing/2014/main" id="{BF465061-EEB1-2A6A-C8E3-3497AB2C4E37}"/>
              </a:ext>
            </a:extLst>
          </p:cNvPr>
          <p:cNvSpPr/>
          <p:nvPr/>
        </p:nvSpPr>
        <p:spPr>
          <a:xfrm>
            <a:off x="12827000" y="7565457"/>
            <a:ext cx="1701800" cy="5775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9065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4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RAVDESS Dataset</a:t>
            </a:r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51505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1440 .wav audio files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86170" y="294405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24 professional actors (12 male, 12 female)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352806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Each statement is spoken in two intensities: normal and strong.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433316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Total of 7356 files including all channels.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599520" y="2172791"/>
            <a:ext cx="624470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Emotions covered: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99521" y="282511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Neutral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591901" y="333156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Calm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99521" y="377622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Happy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599521" y="432010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Sad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591900" y="47273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Angry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599521" y="523014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Fearful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599521" y="581338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Disgust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7599521" y="63966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Surprised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9AE7AB9-40AE-0206-6DD3-2BA8771D10EA}"/>
              </a:ext>
            </a:extLst>
          </p:cNvPr>
          <p:cNvSpPr/>
          <p:nvPr/>
        </p:nvSpPr>
        <p:spPr>
          <a:xfrm>
            <a:off x="12827000" y="7565457"/>
            <a:ext cx="1701800" cy="5775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82140"/>
            <a:ext cx="85511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4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Feature Extraction with Librosa</a:t>
            </a:r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044547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Audio Signal Input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020604" y="4669036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Raw .wav audio files are fed into the system.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3044547"/>
            <a:ext cx="4347567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68171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Librosa Processing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5368171" y="4669036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The Librosa library processes audio, converting complex wave forms into structured numerical data.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3044547"/>
            <a:ext cx="4347567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MFCCs (40 values)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9715738" y="4669036"/>
            <a:ext cx="389393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40 Mel-Frequency Cepstral Coefficients (MFCCs) are extracted to capture key vocal features rich in emotional information.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916C123-0423-54C9-7625-7E617441C7A1}"/>
              </a:ext>
            </a:extLst>
          </p:cNvPr>
          <p:cNvSpPr/>
          <p:nvPr/>
        </p:nvSpPr>
        <p:spPr>
          <a:xfrm>
            <a:off x="12827000" y="7565457"/>
            <a:ext cx="1701800" cy="5775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67102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4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Machine Learning Model</a:t>
            </a:r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For emotion prediction, a </a:t>
            </a:r>
            <a:r>
              <a:rPr lang="en-US" sz="200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Random Forest Classifier</a:t>
            </a: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 was employed due to its robust performance on diverse datasets.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3098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Process </a:t>
            </a:r>
            <a:r>
              <a:rPr lang="en-US" sz="2000" b="1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Overview</a:t>
            </a:r>
            <a:r>
              <a:rPr lang="en-US" sz="2400" b="1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: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367938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Raw audio is transformed into MFCC features.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4121587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MFCCs are labelled with corresponding emotions from the RAVDESS dataset.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93790" y="4840307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The model undergoes rigorous training and testing to ensure accuracy and generalisation.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93790" y="5856565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This model effectively predicts emotions from audio inputs, demonstrating the potential of ML in VER.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E847B8A-9129-1A50-B163-A23508E39525}"/>
              </a:ext>
            </a:extLst>
          </p:cNvPr>
          <p:cNvSpPr/>
          <p:nvPr/>
        </p:nvSpPr>
        <p:spPr>
          <a:xfrm>
            <a:off x="12827000" y="7565457"/>
            <a:ext cx="1701800" cy="5775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5273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4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Gradio Interface</a:t>
            </a:r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0151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The Gradio interface provides a seamless and interactive user experience for voice emotion prediction.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93790" y="3973354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3"/>
          <p:cNvSpPr/>
          <p:nvPr/>
        </p:nvSpPr>
        <p:spPr>
          <a:xfrm>
            <a:off x="793790" y="3942874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4"/>
          <p:cNvSpPr/>
          <p:nvPr/>
        </p:nvSpPr>
        <p:spPr>
          <a:xfrm>
            <a:off x="2551688" y="363319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761" y="3803333"/>
            <a:ext cx="272177" cy="34016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51084" y="45403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User Upload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51084" y="5030748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Users can easily upload a .wav audio file for analysis.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5216962" y="3973354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5216962" y="3942874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974860" y="363319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8933" y="3803333"/>
            <a:ext cx="272177" cy="340162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5474256" y="45403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Instant Prediction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5474256" y="5030748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The model processes the input and displays the predicted emotion immediately.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hape 12"/>
          <p:cNvSpPr/>
          <p:nvPr/>
        </p:nvSpPr>
        <p:spPr>
          <a:xfrm>
            <a:off x="9640133" y="3973354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hape 13"/>
          <p:cNvSpPr/>
          <p:nvPr/>
        </p:nvSpPr>
        <p:spPr>
          <a:xfrm>
            <a:off x="9640133" y="3942874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Shape 14"/>
          <p:cNvSpPr/>
          <p:nvPr/>
        </p:nvSpPr>
        <p:spPr>
          <a:xfrm>
            <a:off x="11398032" y="363319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02105" y="3803333"/>
            <a:ext cx="272177" cy="340162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9897427" y="45403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User-Friendly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 16"/>
          <p:cNvSpPr/>
          <p:nvPr/>
        </p:nvSpPr>
        <p:spPr>
          <a:xfrm>
            <a:off x="9897427" y="5030748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Its simple design ensures accessibility for all users.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D4DAC4A-1F38-BF2A-52E5-E6EE577BC9B4}"/>
              </a:ext>
            </a:extLst>
          </p:cNvPr>
          <p:cNvSpPr/>
          <p:nvPr/>
        </p:nvSpPr>
        <p:spPr>
          <a:xfrm>
            <a:off x="12827000" y="7565457"/>
            <a:ext cx="1701800" cy="5775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53496"/>
            <a:ext cx="73168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Conclusion &amp; Future Goals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50464" y="322522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This project successfully demonstrates the viability of voice emotion detection using machine learning.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93790" y="4154448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1133951" y="4033957"/>
            <a:ext cx="355234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Deep Learning Integration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1133951" y="4524375"/>
            <a:ext cx="38184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9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Explore Convolutional Neural Networks (CNNs) and Long Short-Term Memory (LSTM) networks for enhanced accuracy.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5235893" y="4154448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576054" y="40339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Real-time Input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5576054" y="4524375"/>
            <a:ext cx="38184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9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Implement live microphone input for dynamic emotion analysis.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9677995" y="4154448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0018157" y="4033957"/>
            <a:ext cx="38184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Cross-Language Improvements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10018157" y="4878705"/>
            <a:ext cx="38184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9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Research and develop methods to improve emotion detection across different languages and accents.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FB60B71-B11E-5DE4-6516-567553026E3C}"/>
              </a:ext>
            </a:extLst>
          </p:cNvPr>
          <p:cNvSpPr/>
          <p:nvPr/>
        </p:nvSpPr>
        <p:spPr>
          <a:xfrm>
            <a:off x="12827000" y="7565457"/>
            <a:ext cx="1701800" cy="5775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367</Words>
  <Application>Microsoft Office PowerPoint</Application>
  <PresentationFormat>Custom</PresentationFormat>
  <Paragraphs>59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PMYLS</dc:creator>
  <cp:lastModifiedBy>Rania Khan</cp:lastModifiedBy>
  <cp:revision>3</cp:revision>
  <dcterms:created xsi:type="dcterms:W3CDTF">2025-07-28T12:36:36Z</dcterms:created>
  <dcterms:modified xsi:type="dcterms:W3CDTF">2025-07-29T18:52:44Z</dcterms:modified>
</cp:coreProperties>
</file>